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8288000" cy="10287000"/>
  <p:notesSz cx="6858000" cy="9144000"/>
  <p:embeddedFontLst>
    <p:embeddedFont>
      <p:font typeface="Open Sa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4951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5240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277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2991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1471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6893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013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0883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361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4361174" y="7457216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73141" y="3798570"/>
            <a:ext cx="11941718" cy="243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TEMPLATE DE APRESENTAÇÃO ORAL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73141" y="6107430"/>
            <a:ext cx="1194171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Por: Luiza Picollo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06039" y="971550"/>
            <a:ext cx="12456825" cy="10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Título da Apresentação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6039" y="2005584"/>
            <a:ext cx="11799916" cy="43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l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 Bold"/>
              </a:rPr>
              <a:t>Nome do autor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3421" y="2590483"/>
            <a:ext cx="13437779" cy="67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Arial"/>
              </a:rPr>
              <a:t>Formação | Departamento | Centro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91752" y="9020265"/>
            <a:ext cx="3396170" cy="93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Você pode inserir sua logo aqui</a:t>
            </a:r>
          </a:p>
        </p:txBody>
      </p:sp>
      <p:sp>
        <p:nvSpPr>
          <p:cNvPr id="9" name="Freeform 9"/>
          <p:cNvSpPr/>
          <p:nvPr/>
        </p:nvSpPr>
        <p:spPr>
          <a:xfrm>
            <a:off x="14505955" y="7505555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20400" y="918428"/>
            <a:ext cx="11647200" cy="10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Título do texto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20400" y="2847239"/>
            <a:ext cx="11647200" cy="646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Use este espaço para escrever o seu texto;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Tempo máximo de apresentação: 8 minutos.</a:t>
            </a:r>
          </a:p>
        </p:txBody>
      </p:sp>
      <p:sp>
        <p:nvSpPr>
          <p:cNvPr id="7" name="Freeform 7"/>
          <p:cNvSpPr/>
          <p:nvPr/>
        </p:nvSpPr>
        <p:spPr>
          <a:xfrm>
            <a:off x="14505955" y="7505555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20400" y="536239"/>
            <a:ext cx="11647200" cy="195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Título do texto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20400" y="2186446"/>
            <a:ext cx="11647200" cy="646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 Bold"/>
              </a:rPr>
              <a:t>Subtítulo</a:t>
            </a:r>
          </a:p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Subtítulo 1</a:t>
            </a:r>
          </a:p>
          <a:p>
            <a:pPr marL="1058704" lvl="1" indent="-529352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Item 1</a:t>
            </a:r>
          </a:p>
          <a:p>
            <a:pPr marL="1451610" lvl="1" indent="-72580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Sub-item 1</a:t>
            </a:r>
          </a:p>
          <a:p>
            <a:pPr marL="1451610" lvl="1" indent="-72580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Sub-item 2</a:t>
            </a:r>
          </a:p>
          <a:p>
            <a:pPr marL="1058704" lvl="1" indent="-529352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Item 2</a:t>
            </a:r>
          </a:p>
          <a:p>
            <a:pPr marL="1058704" lvl="1" indent="-529352"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Subtítulo 2</a:t>
            </a:r>
          </a:p>
          <a:p>
            <a:pPr marL="1058704" lvl="1" indent="-529352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Item 1</a:t>
            </a:r>
          </a:p>
          <a:p>
            <a:pPr marL="1058704" lvl="1" indent="-529352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Item 2</a:t>
            </a:r>
          </a:p>
        </p:txBody>
      </p:sp>
      <p:sp>
        <p:nvSpPr>
          <p:cNvPr id="7" name="Freeform 7"/>
          <p:cNvSpPr/>
          <p:nvPr/>
        </p:nvSpPr>
        <p:spPr>
          <a:xfrm>
            <a:off x="14505955" y="7505555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96562" y="2855575"/>
            <a:ext cx="5646450" cy="356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Exemplo de como pode-se utilizar imagem e texto no mesmo slide.</a:t>
            </a:r>
          </a:p>
          <a:p>
            <a:pPr algn="just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Evite diminuir o tamanho da fonte. Crie novos slides, se necessário.</a:t>
            </a:r>
          </a:p>
          <a:p>
            <a:pPr algn="just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Use esse espaço para escrever.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71849" y="6564266"/>
            <a:ext cx="5646450" cy="41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al"/>
              </a:rPr>
              <a:t>Legenda da imagem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20400" y="536239"/>
            <a:ext cx="11647200" cy="195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Título do texto</a:t>
            </a:r>
          </a:p>
        </p:txBody>
      </p:sp>
      <p:sp>
        <p:nvSpPr>
          <p:cNvPr id="8" name="Freeform 8"/>
          <p:cNvSpPr/>
          <p:nvPr/>
        </p:nvSpPr>
        <p:spPr>
          <a:xfrm>
            <a:off x="9144000" y="1541861"/>
            <a:ext cx="6392727" cy="4795833"/>
          </a:xfrm>
          <a:custGeom>
            <a:avLst/>
            <a:gdLst/>
            <a:ahLst/>
            <a:cxnLst/>
            <a:rect l="l" t="t" r="r" b="b"/>
            <a:pathLst>
              <a:path w="6392727" h="4795833">
                <a:moveTo>
                  <a:pt x="0" y="0"/>
                </a:moveTo>
                <a:lnTo>
                  <a:pt x="6392727" y="0"/>
                </a:lnTo>
                <a:lnTo>
                  <a:pt x="6392727" y="4795833"/>
                </a:lnTo>
                <a:lnTo>
                  <a:pt x="0" y="4795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99151" y="3309025"/>
            <a:ext cx="4995720" cy="202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just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Exemplo de slide no qual pode-se inserir duas imagens e texto.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87775" y="4589126"/>
            <a:ext cx="5344032" cy="37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83">
                <a:solidFill>
                  <a:srgbClr val="000000"/>
                </a:solidFill>
                <a:latin typeface="Open Sans"/>
              </a:rPr>
              <a:t>Legenda da imagem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28258" y="8434846"/>
            <a:ext cx="5344031" cy="41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al"/>
              </a:rPr>
              <a:t>Legenda da imagem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76255" y="990600"/>
            <a:ext cx="4241513" cy="23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>
                <a:solidFill>
                  <a:srgbClr val="000000"/>
                </a:solidFill>
                <a:latin typeface="Arial Bold"/>
              </a:rPr>
              <a:t>Título do slide com texto e duas imagens</a:t>
            </a:r>
          </a:p>
        </p:txBody>
      </p:sp>
      <p:sp>
        <p:nvSpPr>
          <p:cNvPr id="9" name="Freeform 9"/>
          <p:cNvSpPr/>
          <p:nvPr/>
        </p:nvSpPr>
        <p:spPr>
          <a:xfrm>
            <a:off x="8951121" y="564357"/>
            <a:ext cx="6012655" cy="4036218"/>
          </a:xfrm>
          <a:custGeom>
            <a:avLst/>
            <a:gdLst/>
            <a:ahLst/>
            <a:cxnLst/>
            <a:rect l="l" t="t" r="r" b="b"/>
            <a:pathLst>
              <a:path w="6012655" h="4036218">
                <a:moveTo>
                  <a:pt x="0" y="0"/>
                </a:moveTo>
                <a:lnTo>
                  <a:pt x="6012655" y="0"/>
                </a:lnTo>
                <a:lnTo>
                  <a:pt x="6012655" y="4036218"/>
                </a:lnTo>
                <a:lnTo>
                  <a:pt x="0" y="4036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1378" b="-1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84457" y="4983957"/>
            <a:ext cx="5979318" cy="3502818"/>
          </a:xfrm>
          <a:custGeom>
            <a:avLst/>
            <a:gdLst/>
            <a:ahLst/>
            <a:cxnLst/>
            <a:rect l="l" t="t" r="r" b="b"/>
            <a:pathLst>
              <a:path w="5979318" h="3502818">
                <a:moveTo>
                  <a:pt x="0" y="0"/>
                </a:moveTo>
                <a:lnTo>
                  <a:pt x="5979318" y="0"/>
                </a:lnTo>
                <a:lnTo>
                  <a:pt x="5979318" y="3502818"/>
                </a:lnTo>
                <a:lnTo>
                  <a:pt x="0" y="35028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857" b="-101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05955" y="7505555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71550"/>
            <a:ext cx="11647200" cy="10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Título do slide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79919" y="8427700"/>
            <a:ext cx="10580400" cy="41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al"/>
              </a:rPr>
              <a:t>Legenda da imagem</a:t>
            </a:r>
          </a:p>
        </p:txBody>
      </p:sp>
      <p:sp>
        <p:nvSpPr>
          <p:cNvPr id="7" name="Freeform 7"/>
          <p:cNvSpPr/>
          <p:nvPr/>
        </p:nvSpPr>
        <p:spPr>
          <a:xfrm>
            <a:off x="14505955" y="7505555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524199" y="2034159"/>
            <a:ext cx="8299227" cy="6226093"/>
          </a:xfrm>
          <a:custGeom>
            <a:avLst/>
            <a:gdLst/>
            <a:ahLst/>
            <a:cxnLst/>
            <a:rect l="l" t="t" r="r" b="b"/>
            <a:pathLst>
              <a:path w="8299227" h="6226093">
                <a:moveTo>
                  <a:pt x="0" y="0"/>
                </a:moveTo>
                <a:lnTo>
                  <a:pt x="8299227" y="0"/>
                </a:lnTo>
                <a:lnTo>
                  <a:pt x="8299227" y="6226093"/>
                </a:lnTo>
                <a:lnTo>
                  <a:pt x="0" y="6226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669" y="372545"/>
            <a:ext cx="17118663" cy="9541909"/>
            <a:chOff x="0" y="0"/>
            <a:chExt cx="4508619" cy="2513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619" cy="2513095"/>
            </a:xfrm>
            <a:custGeom>
              <a:avLst/>
              <a:gdLst/>
              <a:ahLst/>
              <a:cxnLst/>
              <a:rect l="l" t="t" r="r" b="b"/>
              <a:pathLst>
                <a:path w="4508619" h="2513095">
                  <a:moveTo>
                    <a:pt x="0" y="0"/>
                  </a:moveTo>
                  <a:lnTo>
                    <a:pt x="4508619" y="0"/>
                  </a:lnTo>
                  <a:lnTo>
                    <a:pt x="4508619" y="2513095"/>
                  </a:lnTo>
                  <a:lnTo>
                    <a:pt x="0" y="25130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619" cy="256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71550"/>
            <a:ext cx="11647200" cy="10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Referências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28850"/>
            <a:ext cx="11647200" cy="69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</a:rPr>
              <a:t>Seguir as normas da ABNT.</a:t>
            </a:r>
          </a:p>
        </p:txBody>
      </p:sp>
      <p:sp>
        <p:nvSpPr>
          <p:cNvPr id="7" name="Freeform 7"/>
          <p:cNvSpPr/>
          <p:nvPr/>
        </p:nvSpPr>
        <p:spPr>
          <a:xfrm>
            <a:off x="14505955" y="7505555"/>
            <a:ext cx="3437374" cy="2578723"/>
          </a:xfrm>
          <a:custGeom>
            <a:avLst/>
            <a:gdLst/>
            <a:ahLst/>
            <a:cxnLst/>
            <a:rect l="l" t="t" r="r" b="b"/>
            <a:pathLst>
              <a:path w="3437374" h="2578723">
                <a:moveTo>
                  <a:pt x="0" y="0"/>
                </a:moveTo>
                <a:lnTo>
                  <a:pt x="3437374" y="0"/>
                </a:lnTo>
                <a:lnTo>
                  <a:pt x="3437374" y="2578723"/>
                </a:lnTo>
                <a:lnTo>
                  <a:pt x="0" y="2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-30956" y="8963722"/>
            <a:ext cx="14536911" cy="0"/>
          </a:xfrm>
          <a:prstGeom prst="line">
            <a:avLst/>
          </a:prstGeom>
          <a:ln w="28575" cap="rnd">
            <a:solidFill>
              <a:srgbClr val="1A1A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>
                <a:alpha val="100000"/>
              </a:srgbClr>
            </a:gs>
            <a:gs pos="25000">
              <a:srgbClr val="F6F9FC">
                <a:alpha val="100000"/>
              </a:srgbClr>
            </a:gs>
            <a:gs pos="50000">
              <a:srgbClr val="C3CDA0">
                <a:alpha val="100000"/>
              </a:srgbClr>
            </a:gs>
            <a:gs pos="75000">
              <a:srgbClr val="74A7D8">
                <a:alpha val="100000"/>
              </a:srgbClr>
            </a:gs>
            <a:gs pos="100000">
              <a:srgbClr val="3C7DB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10993" y="3632989"/>
            <a:ext cx="9592180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Contato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E-mail: seunome@email.com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Telefone: (xx) xxxx-xxxx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Site: www.site.com.br</a:t>
            </a:r>
          </a:p>
        </p:txBody>
      </p:sp>
      <p:sp>
        <p:nvSpPr>
          <p:cNvPr id="3" name="Freeform 3"/>
          <p:cNvSpPr/>
          <p:nvPr/>
        </p:nvSpPr>
        <p:spPr>
          <a:xfrm>
            <a:off x="3666994" y="7380864"/>
            <a:ext cx="1128668" cy="1554455"/>
          </a:xfrm>
          <a:custGeom>
            <a:avLst/>
            <a:gdLst/>
            <a:ahLst/>
            <a:cxnLst/>
            <a:rect l="l" t="t" r="r" b="b"/>
            <a:pathLst>
              <a:path w="1128668" h="1554455">
                <a:moveTo>
                  <a:pt x="0" y="0"/>
                </a:moveTo>
                <a:lnTo>
                  <a:pt x="1128669" y="0"/>
                </a:lnTo>
                <a:lnTo>
                  <a:pt x="1128669" y="1554455"/>
                </a:lnTo>
                <a:lnTo>
                  <a:pt x="0" y="155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5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80699" y="3974819"/>
            <a:ext cx="4496307" cy="196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al"/>
              </a:rPr>
              <a:t>Você pode inserir aqui sua logo, imagem do grupo de pesquisa, laboratório, empresa.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52982" y="6556225"/>
            <a:ext cx="2154256" cy="56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7"/>
              </a:lnSpc>
            </a:pPr>
            <a:r>
              <a:rPr lang="en-US" sz="3405" spc="-135">
                <a:solidFill>
                  <a:srgbClr val="000000"/>
                </a:solidFill>
                <a:latin typeface="Open Sans"/>
              </a:rPr>
              <a:t>Realização: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5956" y="6541574"/>
            <a:ext cx="3012444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87"/>
              </a:lnSpc>
            </a:pPr>
            <a:r>
              <a:rPr lang="en-US" sz="3405" spc="-135" dirty="0" err="1">
                <a:solidFill>
                  <a:srgbClr val="000000"/>
                </a:solidFill>
                <a:latin typeface="Open Sans"/>
              </a:rPr>
              <a:t>Apoio</a:t>
            </a:r>
            <a:r>
              <a:rPr lang="en-US" sz="3405" spc="-135" dirty="0">
                <a:solidFill>
                  <a:srgbClr val="000000"/>
                </a:solidFill>
                <a:latin typeface="Open Sans"/>
              </a:rPr>
              <a:t>: </a:t>
            </a:r>
            <a:endParaRPr lang="en-US" sz="3405" spc="-135" dirty="0" smtClean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4087"/>
              </a:lnSpc>
            </a:pPr>
            <a:endParaRPr lang="en-US" sz="3405" spc="-135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4087"/>
              </a:lnSpc>
            </a:pPr>
            <a:r>
              <a:rPr lang="en-US" sz="3405" spc="-135" dirty="0" err="1" smtClean="0">
                <a:solidFill>
                  <a:srgbClr val="000000"/>
                </a:solidFill>
                <a:latin typeface="Open Sans"/>
              </a:rPr>
              <a:t>ProPG</a:t>
            </a:r>
            <a:r>
              <a:rPr lang="en-US" sz="3405" spc="-135" dirty="0" smtClean="0">
                <a:solidFill>
                  <a:srgbClr val="000000"/>
                </a:solidFill>
                <a:latin typeface="Open Sans"/>
              </a:rPr>
              <a:t> UFSC</a:t>
            </a:r>
            <a:endParaRPr lang="en-US" sz="3405" spc="-135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953115" y="7380864"/>
            <a:ext cx="3249559" cy="1877436"/>
          </a:xfrm>
          <a:custGeom>
            <a:avLst/>
            <a:gdLst/>
            <a:ahLst/>
            <a:cxnLst/>
            <a:rect l="l" t="t" r="r" b="b"/>
            <a:pathLst>
              <a:path w="3249559" h="1877436">
                <a:moveTo>
                  <a:pt x="0" y="0"/>
                </a:moveTo>
                <a:lnTo>
                  <a:pt x="3249559" y="0"/>
                </a:lnTo>
                <a:lnTo>
                  <a:pt x="3249559" y="1877436"/>
                </a:lnTo>
                <a:lnTo>
                  <a:pt x="0" y="1877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5925" y="200338"/>
            <a:ext cx="4828539" cy="3622377"/>
          </a:xfrm>
          <a:custGeom>
            <a:avLst/>
            <a:gdLst/>
            <a:ahLst/>
            <a:cxnLst/>
            <a:rect l="l" t="t" r="r" b="b"/>
            <a:pathLst>
              <a:path w="4828539" h="3622377">
                <a:moveTo>
                  <a:pt x="0" y="0"/>
                </a:moveTo>
                <a:lnTo>
                  <a:pt x="4828539" y="0"/>
                </a:lnTo>
                <a:lnTo>
                  <a:pt x="4828539" y="3622377"/>
                </a:lnTo>
                <a:lnTo>
                  <a:pt x="0" y="3622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</Words>
  <Application>Microsoft Office PowerPoint</Application>
  <PresentationFormat>Personalizar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Open Sans</vt:lpstr>
      <vt:lpstr>Calibri</vt:lpstr>
      <vt:lpstr>Arial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 apresentação oral - SDS 2023</dc:title>
  <cp:lastModifiedBy>Paulo Ferroli</cp:lastModifiedBy>
  <cp:revision>2</cp:revision>
  <dcterms:created xsi:type="dcterms:W3CDTF">2006-08-16T00:00:00Z</dcterms:created>
  <dcterms:modified xsi:type="dcterms:W3CDTF">2023-10-30T19:24:27Z</dcterms:modified>
  <dc:identifier>DAFyG4PmFUk</dc:identifier>
</cp:coreProperties>
</file>